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TargetWise Analytics: Customer Segmentation for Kenyan Cooperatives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Machine Learning Solution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Allen Otieno, Kemp Kuria, Samson Mutua, Joy Lutenyo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Built with Streamlit, Python, and Colab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10314"/>
            <a:ext cx="7683460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 and Future Work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881" y="1745337"/>
            <a:ext cx="1618536" cy="127611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96" y="2346841"/>
            <a:ext cx="311468" cy="3893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5873" y="196679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Expansion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075873" y="2445663"/>
            <a:ext cx="2891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Apply to other Kenyan sectors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4909780" y="3033832"/>
            <a:ext cx="8890040" cy="15240"/>
          </a:xfrm>
          <a:prstGeom prst="roundRect">
            <a:avLst>
              <a:gd name="adj" fmla="val 610422"/>
            </a:avLst>
          </a:prstGeom>
          <a:solidFill>
            <a:srgbClr val="56565B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94" y="3076813"/>
            <a:ext cx="3237190" cy="127611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296" y="3520202"/>
            <a:ext cx="311468" cy="3893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85140" y="3298269"/>
            <a:ext cx="2528292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Balancing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5885140" y="3777139"/>
            <a:ext cx="2528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Apply SMOTE technique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5719048" y="4365308"/>
            <a:ext cx="8080772" cy="15240"/>
          </a:xfrm>
          <a:prstGeom prst="roundRect">
            <a:avLst>
              <a:gd name="adj" fmla="val 610422"/>
            </a:avLst>
          </a:prstGeom>
          <a:solidFill>
            <a:srgbClr val="56565B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226" y="4408289"/>
            <a:ext cx="4855845" cy="127611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96" y="4851678"/>
            <a:ext cx="311468" cy="38933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94527" y="4629745"/>
            <a:ext cx="275224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Diverse Data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6694527" y="5108615"/>
            <a:ext cx="2752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Include M-Pesa transactions</a:t>
            </a:r>
            <a:endParaRPr lang="en-US" sz="1700" dirty="0"/>
          </a:p>
        </p:txBody>
      </p:sp>
      <p:sp>
        <p:nvSpPr>
          <p:cNvPr id="17" name="Shape 9"/>
          <p:cNvSpPr/>
          <p:nvPr/>
        </p:nvSpPr>
        <p:spPr>
          <a:xfrm>
            <a:off x="6528435" y="5696783"/>
            <a:ext cx="7271385" cy="15240"/>
          </a:xfrm>
          <a:prstGeom prst="roundRect">
            <a:avLst>
              <a:gd name="adj" fmla="val 610422"/>
            </a:avLst>
          </a:prstGeom>
          <a:solidFill>
            <a:srgbClr val="56565B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39" y="5739765"/>
            <a:ext cx="6474500" cy="1276112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296" y="6183154"/>
            <a:ext cx="311468" cy="38933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3795" y="596122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Current Success</a:t>
            </a:r>
            <a:endParaRPr lang="en-US" sz="2150" dirty="0"/>
          </a:p>
        </p:txBody>
      </p:sp>
      <p:sp>
        <p:nvSpPr>
          <p:cNvPr id="21" name="Text 11"/>
          <p:cNvSpPr/>
          <p:nvPr/>
        </p:nvSpPr>
        <p:spPr>
          <a:xfrm>
            <a:off x="7503795" y="6440091"/>
            <a:ext cx="3543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97.35% accuracy, actionable insights</a:t>
            </a:r>
            <a:endParaRPr lang="en-US" sz="1700" dirty="0"/>
          </a:p>
        </p:txBody>
      </p:sp>
      <p:sp>
        <p:nvSpPr>
          <p:cNvPr id="22" name="Text 12"/>
          <p:cNvSpPr/>
          <p:nvPr/>
        </p:nvSpPr>
        <p:spPr>
          <a:xfrm>
            <a:off x="775216" y="7264956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Thank you! Questions?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 and 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16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73415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691646"/>
            <a:ext cx="30046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Kenyan Cooperatives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Serve over 14 million members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06943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026932"/>
            <a:ext cx="2900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Marketing Challenge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Generic marketing for diverse customer bases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40472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Goal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Segment customers for targeted strategies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975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740009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KMeans and Random Forest in Colab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Overview: TargetWise Analytics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Pipeline App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Clustering and classification in Colab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Prediction App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segment prediction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upload, clustering, insights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Vision 2030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Aligns with Kenya's tech-driven growth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Methodology: Full Pipeline 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1319 records from Kaggle, standardize features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KMeans with 4 clusters via Elbow Method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 Random Forest on cluster labels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Marketing recommendations per cluster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034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Methodology: Real-Time Prediction App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Input Form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 details entry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Prediction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Load model, predict segment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Output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Display segment and insights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Hosted in Colab with Streamlit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6968133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Implementation in Colab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Two Scripts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Full pipeline app and real-time prediction app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KMeans clustering and Random Forest classification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Kaggle Credit Card Dataset (1319 records)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Tools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Python, scikit-learn, Streamlit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0597"/>
            <a:ext cx="6984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 Features and Styling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64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7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0615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upload and preprocessing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037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Visualizations (Elbow, PCA)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459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prediction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Results and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08390" y="6202799"/>
            <a:ext cx="2891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Identified via KMeans clustering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5171003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97.35%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69321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Random Forest classification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0.986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Cluster 3 Precision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Ideal for targeted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26895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Challenges and Solutions in AI Model Training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Bias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410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Future work: include diverse data sources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922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Imbalanced Clusters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1050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Used F1-score; suggest SMOTE for future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Ethical Concerns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51356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Used anonymized data; ensured inclusive marketing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2025-04-08T09:41:44Z</dcterms:created>
  <dcterms:modified xsi:type="dcterms:W3CDTF">2025-04-08T09:41:44Z</dcterms:modified>
</cp:coreProperties>
</file>